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Oswald" panose="020B0604020202020204" charset="0"/>
      <p:regular r:id="rId21"/>
      <p:bold r:id="rId22"/>
    </p:embeddedFont>
    <p:embeddedFont>
      <p:font typeface="Average" panose="020B0604020202020204" charset="0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423033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440379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9118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9816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66689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0188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0514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03622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5499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20401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460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0814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6311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2174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2153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6275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196560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892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346944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css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g"/><Relationship Id="rId5" Type="http://schemas.openxmlformats.org/officeDocument/2006/relationships/hyperlink" Target="http://paletton.com/" TargetMode="External"/><Relationship Id="rId4" Type="http://schemas.openxmlformats.org/officeDocument/2006/relationships/hyperlink" Target="http://www.w3schools.com/colors/colors_picker.asp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MPT Web Design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2: Introduction to Design and CSS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1572600" y="417712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Colour</a:t>
            </a:r>
          </a:p>
        </p:txBody>
      </p:sp>
      <p:pic>
        <p:nvPicPr>
          <p:cNvPr id="114" name="Shape 114" descr="img_colormap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8912" y="607425"/>
            <a:ext cx="3966174" cy="337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537200" cy="3804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Colors in CSS are most often specified by: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A valid </a:t>
            </a:r>
            <a:r>
              <a:rPr lang="en">
                <a:solidFill>
                  <a:schemeClr val="accent5"/>
                </a:solidFill>
              </a:rPr>
              <a:t>color name</a:t>
            </a:r>
            <a:r>
              <a:rPr lang="en"/>
              <a:t> - like "red"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An </a:t>
            </a:r>
            <a:r>
              <a:rPr lang="en">
                <a:solidFill>
                  <a:schemeClr val="accent5"/>
                </a:solidFill>
              </a:rPr>
              <a:t>RGB value</a:t>
            </a:r>
            <a:r>
              <a:rPr lang="en"/>
              <a:t> - like "rgb(255, 0, 0)"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 </a:t>
            </a:r>
            <a:r>
              <a:rPr lang="en">
                <a:solidFill>
                  <a:schemeClr val="accent5"/>
                </a:solidFill>
              </a:rPr>
              <a:t>HEX value</a:t>
            </a:r>
            <a:r>
              <a:rPr lang="en"/>
              <a:t> - like "#ff0000"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rgb(</a:t>
            </a:r>
            <a:r>
              <a:rPr lang="en">
                <a:solidFill>
                  <a:srgbClr val="EA9999"/>
                </a:solidFill>
              </a:rPr>
              <a:t>red</a:t>
            </a:r>
            <a:r>
              <a:rPr lang="en"/>
              <a:t> 0-255, </a:t>
            </a:r>
            <a:r>
              <a:rPr lang="en">
                <a:solidFill>
                  <a:srgbClr val="B6D7A8"/>
                </a:solidFill>
              </a:rPr>
              <a:t>green</a:t>
            </a:r>
            <a:r>
              <a:rPr lang="en"/>
              <a:t> 0-255, </a:t>
            </a:r>
            <a:r>
              <a:rPr lang="en">
                <a:solidFill>
                  <a:srgbClr val="9FC5E8"/>
                </a:solidFill>
              </a:rPr>
              <a:t>blue</a:t>
            </a:r>
            <a:r>
              <a:rPr lang="en"/>
              <a:t> 0-255)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#</a:t>
            </a:r>
            <a:r>
              <a:rPr lang="en">
                <a:solidFill>
                  <a:srgbClr val="EA9999"/>
                </a:solidFill>
              </a:rPr>
              <a:t>r8r1</a:t>
            </a:r>
            <a:r>
              <a:rPr lang="en">
                <a:solidFill>
                  <a:srgbClr val="B6D7A8"/>
                </a:solidFill>
              </a:rPr>
              <a:t>g8g1</a:t>
            </a:r>
            <a:r>
              <a:rPr lang="en">
                <a:solidFill>
                  <a:srgbClr val="9FC5E8"/>
                </a:solidFill>
              </a:rPr>
              <a:t>b8b1 </a:t>
            </a:r>
            <a:r>
              <a:rPr lang="en">
                <a:solidFill>
                  <a:srgbClr val="EFEFEF"/>
                </a:solidFill>
              </a:rPr>
              <a:t>- e.g. “#00ff00” is just </a:t>
            </a:r>
            <a:r>
              <a:rPr lang="en">
                <a:solidFill>
                  <a:srgbClr val="00FF00"/>
                </a:solidFill>
              </a:rPr>
              <a:t>green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Hex uses 0-9 and a-f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Colour in CSS</a:t>
            </a:r>
          </a:p>
        </p:txBody>
      </p:sp>
      <p:pic>
        <p:nvPicPr>
          <p:cNvPr id="121" name="Shape 121" descr="480px-Paletton-screenshot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9075" y="1152475"/>
            <a:ext cx="4295925" cy="3232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0624" y="-583925"/>
            <a:ext cx="10616998" cy="5687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Shape 131" descr="dw-cs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312" y="0"/>
            <a:ext cx="64293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1572600" y="417712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CSS Animations</a:t>
            </a:r>
          </a:p>
        </p:txBody>
      </p:sp>
      <p:pic>
        <p:nvPicPr>
          <p:cNvPr id="137" name="Shape 137" descr="transition_single_prop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9325" y="1551925"/>
            <a:ext cx="4705350" cy="127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CSS3 Animations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CSS3 animations allows animation of most HTML elements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 element's style can be gradually animated over time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To do this we must specify keyframes (discussed more in web animation)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Simply keyframes mark a change in something over time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Every keyframe must be bound to an element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CSS3 Animation Examples</a:t>
            </a:r>
          </a:p>
        </p:txBody>
      </p:sp>
      <p:pic>
        <p:nvPicPr>
          <p:cNvPr id="149" name="Shape 149" descr="animCSS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075" y="1141787"/>
            <a:ext cx="3762375" cy="315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 descr="animCSS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0775" y="1141800"/>
            <a:ext cx="4765137" cy="3813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Resources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311700" y="1359150"/>
            <a:ext cx="3999900" cy="3209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W3schools: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http://www.w3schools.com/css/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W3schools Colour Picker: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http://www.w3schools.com/colors/colors_picker.asp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Palleton: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http://paletton.com/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57" name="Shape 157" descr="cascading-style-sheet-css-1-638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32400" y="1359145"/>
            <a:ext cx="3999899" cy="30030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Shape 162" descr="dw-cs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312" y="0"/>
            <a:ext cx="64293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will we do in this class?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Learn the basics of CSS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Different ways and places we can write our CSS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Syntax of CSS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Colour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Class Plan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40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WEEK 1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Introduction to HTML, Page Structures/layouts, Browsers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Homework: Make a HTML page for your competition page. Come up with a design plan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WEEK 2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Introduction to CSS and how to apply style to a web page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Homework: Colour and design scheme for your competition page using paletton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WEEK 3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Introduction to JavaScript and dynamic web pages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Homework: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WEEK 4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More JavaScript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Homework: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WEEK 5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HTML, CSS, JavaScript, complete portfolio site and competition site</a:t>
            </a:r>
          </a:p>
        </p:txBody>
      </p:sp>
      <p:sp>
        <p:nvSpPr>
          <p:cNvPr id="73" name="Shape 73"/>
          <p:cNvSpPr/>
          <p:nvPr/>
        </p:nvSpPr>
        <p:spPr>
          <a:xfrm>
            <a:off x="375625" y="1927700"/>
            <a:ext cx="7806000" cy="813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1572600" y="417712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CSS</a:t>
            </a:r>
          </a:p>
        </p:txBody>
      </p:sp>
      <p:pic>
        <p:nvPicPr>
          <p:cNvPr id="79" name="Shape 79" descr="preview-css3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630" y="563849"/>
            <a:ext cx="3046725" cy="304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1690700" y="4467550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How does CSS Work?</a:t>
            </a:r>
          </a:p>
        </p:txBody>
      </p:sp>
      <p:pic>
        <p:nvPicPr>
          <p:cNvPr id="85" name="Shape 85" descr="separate_contapp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7387" y="70325"/>
            <a:ext cx="6529225" cy="439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1690700" y="4467550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What Does CSS do?</a:t>
            </a:r>
          </a:p>
        </p:txBody>
      </p:sp>
      <p:pic>
        <p:nvPicPr>
          <p:cNvPr id="91" name="Shape 91" descr="html-cs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0100" y="382225"/>
            <a:ext cx="76200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97450" y="1152475"/>
            <a:ext cx="4593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chemeClr val="accent5"/>
                </a:solidFill>
              </a:rPr>
              <a:t>3 Places the Style can go</a:t>
            </a:r>
          </a:p>
          <a:p>
            <a:pPr marL="457200" lvl="0" indent="-381000" rtl="0">
              <a:spcBef>
                <a:spcPts val="0"/>
              </a:spcBef>
              <a:buClr>
                <a:srgbClr val="F3F3F3"/>
              </a:buClr>
              <a:buSzPct val="100000"/>
            </a:pPr>
            <a:r>
              <a:rPr lang="en" sz="2400">
                <a:solidFill>
                  <a:srgbClr val="F3F3F3"/>
                </a:solidFill>
              </a:rPr>
              <a:t>External CSS (.css) File</a:t>
            </a:r>
          </a:p>
          <a:p>
            <a:pPr marL="457200" lvl="0" indent="-381000" rtl="0">
              <a:spcBef>
                <a:spcPts val="0"/>
              </a:spcBef>
              <a:buClr>
                <a:srgbClr val="F3F3F3"/>
              </a:buClr>
              <a:buSzPct val="100000"/>
            </a:pPr>
            <a:r>
              <a:rPr lang="en" sz="24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&lt;style&gt;</a:t>
            </a:r>
            <a:r>
              <a:rPr lang="en" sz="2400">
                <a:solidFill>
                  <a:srgbClr val="F3F3F3"/>
                </a:solidFill>
              </a:rPr>
              <a:t> tags in </a:t>
            </a:r>
            <a:r>
              <a:rPr lang="en" sz="24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&lt;head&gt;</a:t>
            </a:r>
          </a:p>
          <a:p>
            <a:pPr marL="457200" lvl="0" indent="-381000" rtl="0">
              <a:spcBef>
                <a:spcPts val="0"/>
              </a:spcBef>
              <a:buClr>
                <a:srgbClr val="F3F3F3"/>
              </a:buClr>
              <a:buSzPct val="100000"/>
            </a:pPr>
            <a:r>
              <a:rPr lang="en" sz="2400">
                <a:solidFill>
                  <a:srgbClr val="F3F3F3"/>
                </a:solidFill>
              </a:rPr>
              <a:t>Inline in a html tag</a:t>
            </a:r>
          </a:p>
          <a:p>
            <a:pPr marL="914400" lvl="1" indent="-342900" rtl="0">
              <a:spcBef>
                <a:spcPts val="0"/>
              </a:spcBef>
              <a:buClr>
                <a:srgbClr val="F3F3F3"/>
              </a:buClr>
              <a:buSzPct val="100000"/>
            </a:pPr>
            <a:r>
              <a:rPr lang="en" sz="1800">
                <a:solidFill>
                  <a:schemeClr val="accent5"/>
                </a:solidFill>
                <a:latin typeface="Courier New"/>
                <a:ea typeface="Courier New"/>
                <a:cs typeface="Courier New"/>
                <a:sym typeface="Courier New"/>
              </a:rPr>
              <a:t>&lt;div style=” ”&gt;&lt;/div&gt;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CSS Hierarchy</a:t>
            </a:r>
          </a:p>
        </p:txBody>
      </p:sp>
      <p:pic>
        <p:nvPicPr>
          <p:cNvPr id="98" name="Shape 98" descr="cascad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5900" y="1152475"/>
            <a:ext cx="381060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12" y="0"/>
            <a:ext cx="685798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 descr="cssbox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475" y="76200"/>
            <a:ext cx="7135565" cy="49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On-screen Show (16:9)</PresentationFormat>
  <Paragraphs>52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Courier New</vt:lpstr>
      <vt:lpstr>Oswald</vt:lpstr>
      <vt:lpstr>Average</vt:lpstr>
      <vt:lpstr>slate</vt:lpstr>
      <vt:lpstr>MPT Web Design</vt:lpstr>
      <vt:lpstr>What will we do in this class?</vt:lpstr>
      <vt:lpstr>Class Plan</vt:lpstr>
      <vt:lpstr>PowerPoint Presentation</vt:lpstr>
      <vt:lpstr>PowerPoint Presentation</vt:lpstr>
      <vt:lpstr>PowerPoint Presentation</vt:lpstr>
      <vt:lpstr>CSS Hierarchy</vt:lpstr>
      <vt:lpstr>PowerPoint Presentation</vt:lpstr>
      <vt:lpstr>PowerPoint Presentation</vt:lpstr>
      <vt:lpstr>PowerPoint Presentation</vt:lpstr>
      <vt:lpstr>Colour in CSS</vt:lpstr>
      <vt:lpstr>PowerPoint Presentation</vt:lpstr>
      <vt:lpstr>PowerPoint Presentation</vt:lpstr>
      <vt:lpstr>PowerPoint Presentation</vt:lpstr>
      <vt:lpstr>CSS3 Animations</vt:lpstr>
      <vt:lpstr>CSS3 Animation Examples</vt:lpstr>
      <vt:lpstr>Resources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MPT Web Design</dc:title>
  <cp:lastModifiedBy>Tamara Vagg</cp:lastModifiedBy>
  <cp:revision>1</cp:revision>
  <dcterms:modified xsi:type="dcterms:W3CDTF">2017-02-03T12:14:52Z</dcterms:modified>
</cp:coreProperties>
</file>